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</a:t>
            </a:r>
            <a:r>
              <a:rPr lang="ru-RU" sz="2000" b="1" dirty="0" smtClean="0"/>
              <a:t>СОБСТВЕННИКОВ</a:t>
            </a:r>
          </a:p>
          <a:p>
            <a:pPr algn="ctr"/>
            <a:r>
              <a:rPr lang="ru-RU" sz="2000" b="1" dirty="0" smtClean="0"/>
              <a:t>Ул. Красноармейская д.23</a:t>
            </a:r>
            <a:r>
              <a:rPr lang="ru-RU" sz="2000" b="1" dirty="0" smtClean="0"/>
              <a:t>!!!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6270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Информируем вас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изменении размера платы </a:t>
            </a:r>
            <a:endParaRPr lang="ru-RU" sz="20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01.10.2020г.</a:t>
            </a:r>
            <a:endParaRPr lang="ru-RU" sz="20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2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_____________________________________________________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Распоряжения Комитета по ценам и тарифам Московской области от </a:t>
            </a:r>
            <a:r>
              <a:rPr lang="ru-RU" sz="1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19</a:t>
            </a:r>
            <a:r>
              <a:rPr lang="ru-RU" sz="1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.09.2020 г</a:t>
            </a:r>
            <a:r>
              <a:rPr lang="ru-RU" sz="1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№ </a:t>
            </a:r>
            <a:r>
              <a:rPr lang="ru-RU" sz="1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149</a:t>
            </a:r>
            <a:r>
              <a:rPr lang="ru-RU" sz="1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-Р.</a:t>
            </a:r>
            <a:endParaRPr lang="ru-RU" sz="1200" b="1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3740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ГК «ВЕСТА»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901586"/>
              </p:ext>
            </p:extLst>
          </p:nvPr>
        </p:nvGraphicFramePr>
        <p:xfrm>
          <a:off x="628887" y="3606228"/>
          <a:ext cx="5712431" cy="1366463"/>
        </p:xfrm>
        <a:graphic>
          <a:graphicData uri="http://schemas.openxmlformats.org/drawingml/2006/table">
            <a:tbl>
              <a:tblPr/>
              <a:tblGrid>
                <a:gridCol w="2547991"/>
                <a:gridCol w="1374149"/>
                <a:gridCol w="1790291"/>
              </a:tblGrid>
              <a:tr h="8194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Услуга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 изм.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Размер платы в месяц (</a:t>
                      </a:r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  <a:r>
                        <a:rPr lang="ru-RU" sz="12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НДС 20%)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Газоснабжение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</a:t>
                      </a:r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67,60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65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e.lokteva</cp:lastModifiedBy>
  <cp:revision>48</cp:revision>
  <cp:lastPrinted>2020-10-06T12:15:05Z</cp:lastPrinted>
  <dcterms:created xsi:type="dcterms:W3CDTF">2017-09-10T09:08:54Z</dcterms:created>
  <dcterms:modified xsi:type="dcterms:W3CDTF">2020-10-06T12:17:12Z</dcterms:modified>
</cp:coreProperties>
</file>